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0" r:id="rId16"/>
    <p:sldId id="269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726B4-70FC-4979-93F0-5A1262F0E4D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51AB4-477E-4377-B3ED-83554A8B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1AB4-477E-4377-B3ED-83554A8BDA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5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7A0EF0-4808-46F7-BC9C-95E9001B0B9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1525A1-A418-445C-83C5-2788568FEAF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Glomerular diseases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Emad</a:t>
            </a:r>
            <a:r>
              <a:rPr lang="en-US" dirty="0" smtClean="0"/>
              <a:t> </a:t>
            </a:r>
            <a:r>
              <a:rPr lang="en-US" dirty="0" err="1" smtClean="0"/>
              <a:t>abokhabar</a:t>
            </a:r>
            <a:endParaRPr lang="en-US" dirty="0" smtClean="0"/>
          </a:p>
          <a:p>
            <a:pPr algn="ctr"/>
            <a:r>
              <a:rPr lang="en-US" dirty="0" smtClean="0"/>
              <a:t>Lecturer of Internal medicine and nephrology</a:t>
            </a:r>
          </a:p>
          <a:p>
            <a:pPr algn="ctr"/>
            <a:r>
              <a:rPr lang="en-US" dirty="0" err="1" smtClean="0"/>
              <a:t>Sohag</a:t>
            </a:r>
            <a:r>
              <a:rPr lang="en-US" dirty="0" smtClean="0"/>
              <a:t>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Nephrotic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" y="1752600"/>
            <a:ext cx="830579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" y="3929064"/>
            <a:ext cx="8305799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4724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3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Nephrotic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64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2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Focal segmental GN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9" y="1752600"/>
            <a:ext cx="7162800" cy="98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3" y="2504921"/>
            <a:ext cx="7619999" cy="91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3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GN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 change GN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4" y="1981200"/>
            <a:ext cx="8077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3" y="3324225"/>
            <a:ext cx="7919884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4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-proliferative GN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Diabetic  GN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05800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of 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771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3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 of 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7150"/>
            <a:ext cx="2971800" cy="167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58770"/>
            <a:ext cx="5105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3" y="3733800"/>
            <a:ext cx="820747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 of 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8382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5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Glomerular diseases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0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810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62600"/>
            <a:ext cx="81534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9635"/>
            <a:ext cx="4038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19748"/>
            <a:ext cx="4276725" cy="29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8" y="5231990"/>
            <a:ext cx="495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0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Nephritic syndrome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05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8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post streptococcal GN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22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905000"/>
            <a:ext cx="82819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Rapidly progressive GN(RPGN)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8305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57400"/>
            <a:ext cx="8077199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RPGN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153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 proliferative GN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0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8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38988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Burger </a:t>
            </a:r>
            <a:r>
              <a:rPr lang="ar-EG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disease (IgA nephropathy)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382000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4724400"/>
            <a:ext cx="829596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5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Alport</a:t>
            </a:r>
            <a:r>
              <a:rPr lang="en-US" b="1" dirty="0" smtClean="0">
                <a:solidFill>
                  <a:srgbClr val="FF0000"/>
                </a:solidFill>
              </a:rPr>
              <a:t> syndrome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4" y="22098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2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70</Words>
  <Application>Microsoft Office PowerPoint</Application>
  <PresentationFormat>On-screen Show (4:3)</PresentationFormat>
  <Paragraphs>25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Glomerular diseases </vt:lpstr>
      <vt:lpstr>Glomerular diseases</vt:lpstr>
      <vt:lpstr>Nephritic syndrome</vt:lpstr>
      <vt:lpstr>Acute post streptococcal GN</vt:lpstr>
      <vt:lpstr>Rapidly progressive GN(RPGN)</vt:lpstr>
      <vt:lpstr>RPGN</vt:lpstr>
      <vt:lpstr>Diffuse proliferative GN</vt:lpstr>
      <vt:lpstr>Burger ’s disease (IgA nephropathy)</vt:lpstr>
      <vt:lpstr>Alport syndrome</vt:lpstr>
      <vt:lpstr>Nephrotic syndrome</vt:lpstr>
      <vt:lpstr>Nephrotic syndrome</vt:lpstr>
      <vt:lpstr>Focal segmental GN</vt:lpstr>
      <vt:lpstr>Membranous GN</vt:lpstr>
      <vt:lpstr>Minimal change GN</vt:lpstr>
      <vt:lpstr>Membrano-proliferative GN</vt:lpstr>
      <vt:lpstr>Diabetic  GN</vt:lpstr>
      <vt:lpstr>Complications of NS</vt:lpstr>
      <vt:lpstr>Investigations of NS</vt:lpstr>
      <vt:lpstr>Investigations of NS</vt:lpstr>
      <vt:lpstr>Treatment of NG</vt:lpstr>
      <vt:lpstr>Treatment of 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Glomerular diseases </dc:title>
  <dc:creator>Dr.EmadAboKhabar</dc:creator>
  <cp:lastModifiedBy>Dr.EmadAboKhabar</cp:lastModifiedBy>
  <cp:revision>14</cp:revision>
  <dcterms:created xsi:type="dcterms:W3CDTF">2016-04-21T20:00:43Z</dcterms:created>
  <dcterms:modified xsi:type="dcterms:W3CDTF">2016-04-27T09:47:19Z</dcterms:modified>
</cp:coreProperties>
</file>